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69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51" r:id="rId61"/>
    <p:sldId id="530" r:id="rId62"/>
    <p:sldId id="531" r:id="rId63"/>
    <p:sldId id="519" r:id="rId64"/>
    <p:sldId id="532" r:id="rId65"/>
    <p:sldId id="510" r:id="rId66"/>
    <p:sldId id="511" r:id="rId67"/>
    <p:sldId id="512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104" y="-9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</a:t>
            </a:r>
            <a:r>
              <a:rPr lang="en-US" dirty="0" smtClean="0"/>
              <a:t>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</a:t>
            </a:r>
            <a:r>
              <a:rPr lang="en-US" dirty="0" smtClean="0"/>
              <a:t>&gt;</a:t>
            </a:r>
            <a:endParaRPr lang="en-US" dirty="0" smtClean="0"/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</a:t>
            </a:r>
            <a:r>
              <a:rPr lang="en-US" dirty="0" smtClean="0"/>
              <a:t>&gt;</a:t>
            </a:r>
            <a:endParaRPr lang="en-US" dirty="0" smtClean="0"/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</a:t>
            </a:r>
            <a:r>
              <a:rPr lang="en-US" dirty="0" smtClean="0">
                <a:solidFill>
                  <a:srgbClr val="FF6600"/>
                </a:solidFill>
              </a:rPr>
              <a:t>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</a:t>
            </a:r>
            <a:r>
              <a:rPr lang="en-US" sz="5400" dirty="0" smtClean="0">
                <a:solidFill>
                  <a:srgbClr val="E65B0D"/>
                </a:solidFill>
              </a:rPr>
              <a:t>Data </a:t>
            </a:r>
            <a:r>
              <a:rPr lang="en-US" sz="5400" dirty="0" smtClean="0">
                <a:solidFill>
                  <a:srgbClr val="E65B0D"/>
                </a:solidFill>
              </a:rPr>
              <a:t>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  <a:r>
              <a:rPr lang="en-US" dirty="0" smtClean="0"/>
              <a:t>, </a:t>
            </a:r>
            <a:r>
              <a:rPr lang="en-US" dirty="0" smtClean="0"/>
              <a:t>true</a:t>
            </a:r>
            <a:r>
              <a:rPr lang="en-US" dirty="0" smtClean="0"/>
              <a:t>, </a:t>
            </a:r>
            <a:r>
              <a:rPr lang="en-US" dirty="0" smtClean="0"/>
              <a:t>false</a:t>
            </a:r>
            <a:endParaRPr lang="en-US" dirty="0" smtClean="0"/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</a:t>
            </a:r>
            <a:r>
              <a:rPr lang="en-US" dirty="0" smtClean="0"/>
              <a:t>wraps </a:t>
            </a:r>
            <a:r>
              <a:rPr lang="en-US" dirty="0" smtClean="0"/>
              <a:t>primitive </a:t>
            </a:r>
            <a:r>
              <a:rPr lang="en-US" dirty="0" smtClean="0"/>
              <a:t>numeric types </a:t>
            </a:r>
            <a:r>
              <a:rPr lang="en-US" dirty="0" smtClean="0"/>
              <a:t>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</a:t>
            </a:r>
            <a:r>
              <a:rPr lang="en-US" dirty="0" smtClean="0"/>
              <a:t>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</a:t>
            </a:r>
            <a:r>
              <a:rPr lang="en-US" dirty="0" smtClean="0"/>
              <a:t>identifier</a:t>
            </a:r>
            <a:r>
              <a:rPr lang="en-US" dirty="0" smtClean="0"/>
              <a:t>&gt; = &lt;expression&gt;</a:t>
            </a:r>
            <a:endParaRPr lang="en-US" dirty="0" smtClean="0"/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  <a:endParaRPr lang="en-US" dirty="0" smtClean="0"/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</a:t>
            </a:r>
            <a:r>
              <a:rPr lang="en-US" dirty="0" smtClean="0"/>
              <a:t>&gt; : [type] </a:t>
            </a:r>
            <a:r>
              <a:rPr lang="en-US" dirty="0" smtClean="0"/>
              <a:t>= &lt;expression</a:t>
            </a:r>
            <a:r>
              <a:rPr lang="en-US" dirty="0" smtClean="0"/>
              <a:t>&gt;</a:t>
            </a:r>
            <a:endParaRPr lang="en-US" dirty="0" smtClean="0"/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</a:t>
            </a:r>
            <a:r>
              <a:rPr lang="en-US" dirty="0" smtClean="0"/>
              <a:t>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  <a:r>
              <a:rPr lang="en-US" dirty="0" smtClean="0"/>
              <a:t>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34590</TotalTime>
  <Words>2463</Words>
  <Application>Microsoft Macintosh PowerPoint</Application>
  <PresentationFormat>On-screen Show (16:9)</PresentationFormat>
  <Paragraphs>603</Paragraphs>
  <Slides>67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901</cp:revision>
  <dcterms:created xsi:type="dcterms:W3CDTF">2016-01-09T12:23:22Z</dcterms:created>
  <dcterms:modified xsi:type="dcterms:W3CDTF">2017-08-11T10:32:32Z</dcterms:modified>
</cp:coreProperties>
</file>